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21386800" cy="30279975"/>
  <p:notesSz cx="6797675" cy="9926638"/>
  <p:defaultTextStyle>
    <a:defPPr>
      <a:defRPr lang="ko-KR"/>
    </a:defPPr>
    <a:lvl1pPr marL="0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1476162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2952323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4428485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5904647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7380808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8856970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0333131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1809293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231" autoAdjust="0"/>
    <p:restoredTop sz="94660"/>
  </p:normalViewPr>
  <p:slideViewPr>
    <p:cSldViewPr>
      <p:cViewPr varScale="1">
        <p:scale>
          <a:sx n="50" d="100"/>
          <a:sy n="50" d="100"/>
        </p:scale>
        <p:origin x="-1232" y="-128"/>
      </p:cViewPr>
      <p:guideLst>
        <p:guide orient="horz" pos="9537"/>
        <p:guide pos="67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720" y="-102"/>
      </p:cViewPr>
      <p:guideLst>
        <p:guide orient="horz" pos="3125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1"/>
            <a:ext cx="294640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67CBD-C017-4F20-8EC1-227BC14213D3}" type="datetimeFigureOut">
              <a:rPr lang="ko-KR" altLang="en-US" smtClean="0"/>
              <a:pPr/>
              <a:t>14. 11. 10.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711"/>
            <a:ext cx="2946400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711"/>
            <a:ext cx="2946400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3F707-BD89-48B6-B45E-2DF16CCFA4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6153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2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A0A297-1236-4311-8B67-6FF2CE1A5C20}" type="datetimeFigureOut">
              <a:rPr lang="ko-KR" altLang="en-US" smtClean="0"/>
              <a:pPr/>
              <a:t>14. 11. 10.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084388" y="742950"/>
            <a:ext cx="26289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4876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164"/>
            <a:ext cx="2946400" cy="4968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8164"/>
            <a:ext cx="2946400" cy="4968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FB79E-4BEC-4A76-AED7-C197BFE7C0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62890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2952323" rtl="0" eaLnBrk="1" latinLnBrk="1" hangingPunct="1">
      <a:defRPr sz="3900" kern="1200">
        <a:solidFill>
          <a:schemeClr val="tx1"/>
        </a:solidFill>
        <a:latin typeface="+mn-lt"/>
        <a:ea typeface="+mn-ea"/>
        <a:cs typeface="+mn-cs"/>
      </a:defRPr>
    </a:lvl1pPr>
    <a:lvl2pPr marL="1476162" algn="l" defTabSz="2952323" rtl="0" eaLnBrk="1" latinLnBrk="1" hangingPunct="1">
      <a:defRPr sz="3900" kern="1200">
        <a:solidFill>
          <a:schemeClr val="tx1"/>
        </a:solidFill>
        <a:latin typeface="+mn-lt"/>
        <a:ea typeface="+mn-ea"/>
        <a:cs typeface="+mn-cs"/>
      </a:defRPr>
    </a:lvl2pPr>
    <a:lvl3pPr marL="2952323" algn="l" defTabSz="2952323" rtl="0" eaLnBrk="1" latinLnBrk="1" hangingPunct="1">
      <a:defRPr sz="3900" kern="1200">
        <a:solidFill>
          <a:schemeClr val="tx1"/>
        </a:solidFill>
        <a:latin typeface="+mn-lt"/>
        <a:ea typeface="+mn-ea"/>
        <a:cs typeface="+mn-cs"/>
      </a:defRPr>
    </a:lvl3pPr>
    <a:lvl4pPr marL="4428485" algn="l" defTabSz="2952323" rtl="0" eaLnBrk="1" latinLnBrk="1" hangingPunct="1">
      <a:defRPr sz="3900" kern="1200">
        <a:solidFill>
          <a:schemeClr val="tx1"/>
        </a:solidFill>
        <a:latin typeface="+mn-lt"/>
        <a:ea typeface="+mn-ea"/>
        <a:cs typeface="+mn-cs"/>
      </a:defRPr>
    </a:lvl4pPr>
    <a:lvl5pPr marL="5904647" algn="l" defTabSz="2952323" rtl="0" eaLnBrk="1" latinLnBrk="1" hangingPunct="1">
      <a:defRPr sz="3900" kern="1200">
        <a:solidFill>
          <a:schemeClr val="tx1"/>
        </a:solidFill>
        <a:latin typeface="+mn-lt"/>
        <a:ea typeface="+mn-ea"/>
        <a:cs typeface="+mn-cs"/>
      </a:defRPr>
    </a:lvl5pPr>
    <a:lvl6pPr marL="7380808" algn="l" defTabSz="2952323" rtl="0" eaLnBrk="1" latinLnBrk="1" hangingPunct="1">
      <a:defRPr sz="3900" kern="1200">
        <a:solidFill>
          <a:schemeClr val="tx1"/>
        </a:solidFill>
        <a:latin typeface="+mn-lt"/>
        <a:ea typeface="+mn-ea"/>
        <a:cs typeface="+mn-cs"/>
      </a:defRPr>
    </a:lvl6pPr>
    <a:lvl7pPr marL="8856970" algn="l" defTabSz="2952323" rtl="0" eaLnBrk="1" latinLnBrk="1" hangingPunct="1">
      <a:defRPr sz="3900" kern="1200">
        <a:solidFill>
          <a:schemeClr val="tx1"/>
        </a:solidFill>
        <a:latin typeface="+mn-lt"/>
        <a:ea typeface="+mn-ea"/>
        <a:cs typeface="+mn-cs"/>
      </a:defRPr>
    </a:lvl7pPr>
    <a:lvl8pPr marL="10333131" algn="l" defTabSz="2952323" rtl="0" eaLnBrk="1" latinLnBrk="1" hangingPunct="1">
      <a:defRPr sz="3900" kern="1200">
        <a:solidFill>
          <a:schemeClr val="tx1"/>
        </a:solidFill>
        <a:latin typeface="+mn-lt"/>
        <a:ea typeface="+mn-ea"/>
        <a:cs typeface="+mn-cs"/>
      </a:defRPr>
    </a:lvl8pPr>
    <a:lvl9pPr marL="11809293" algn="l" defTabSz="2952323" rtl="0" eaLnBrk="1" latinLnBrk="1" hangingPunct="1">
      <a:defRPr sz="3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320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04010" y="9406420"/>
            <a:ext cx="18178780" cy="649056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08020" y="17158652"/>
            <a:ext cx="14970760" cy="77382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6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52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8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904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80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56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3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809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393E2-B060-49C3-AC1D-60A072E31AD3}" type="datetimeFigureOut">
              <a:rPr lang="ko-KR" altLang="en-US" smtClean="0"/>
              <a:pPr/>
              <a:t>14. 11. 10.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B1DE-6DBC-4ECB-9AAA-8978A59F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393E2-B060-49C3-AC1D-60A072E31AD3}" type="datetimeFigureOut">
              <a:rPr lang="ko-KR" altLang="en-US" smtClean="0"/>
              <a:pPr/>
              <a:t>14. 11. 10.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B1DE-6DBC-4ECB-9AAA-8978A59F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5505430" y="1212605"/>
            <a:ext cx="4812030" cy="2583610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69340" y="1212605"/>
            <a:ext cx="14079643" cy="2583610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393E2-B060-49C3-AC1D-60A072E31AD3}" type="datetimeFigureOut">
              <a:rPr lang="ko-KR" altLang="en-US" smtClean="0"/>
              <a:pPr/>
              <a:t>14. 11. 10.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B1DE-6DBC-4ECB-9AAA-8978A59F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393E2-B060-49C3-AC1D-60A072E31AD3}" type="datetimeFigureOut">
              <a:rPr lang="ko-KR" altLang="en-US" smtClean="0"/>
              <a:pPr/>
              <a:t>14. 11. 10.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B1DE-6DBC-4ECB-9AAA-8978A59F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89410" y="19457690"/>
            <a:ext cx="18178780" cy="6013939"/>
          </a:xfrm>
        </p:spPr>
        <p:txBody>
          <a:bodyPr anchor="t"/>
          <a:lstStyle>
            <a:lvl1pPr algn="l">
              <a:defRPr sz="129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89410" y="12833948"/>
            <a:ext cx="18178780" cy="6623742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6162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2pPr>
            <a:lvl3pPr marL="2952323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848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904647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8080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5697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3313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809293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393E2-B060-49C3-AC1D-60A072E31AD3}" type="datetimeFigureOut">
              <a:rPr lang="ko-KR" altLang="en-US" smtClean="0"/>
              <a:pPr/>
              <a:t>14. 11. 10.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B1DE-6DBC-4ECB-9AAA-8978A59F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9340" y="7065330"/>
            <a:ext cx="9445837" cy="19983384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871623" y="7065330"/>
            <a:ext cx="9445837" cy="19983384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393E2-B060-49C3-AC1D-60A072E31AD3}" type="datetimeFigureOut">
              <a:rPr lang="ko-KR" altLang="en-US" smtClean="0"/>
              <a:pPr/>
              <a:t>14. 11. 10.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B1DE-6DBC-4ECB-9AAA-8978A59F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340" y="6777950"/>
            <a:ext cx="9449551" cy="2824727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6162" indent="0">
              <a:buNone/>
              <a:defRPr sz="6500" b="1"/>
            </a:lvl2pPr>
            <a:lvl3pPr marL="2952323" indent="0">
              <a:buNone/>
              <a:defRPr sz="5800" b="1"/>
            </a:lvl3pPr>
            <a:lvl4pPr marL="4428485" indent="0">
              <a:buNone/>
              <a:defRPr sz="5200" b="1"/>
            </a:lvl4pPr>
            <a:lvl5pPr marL="5904647" indent="0">
              <a:buNone/>
              <a:defRPr sz="5200" b="1"/>
            </a:lvl5pPr>
            <a:lvl6pPr marL="7380808" indent="0">
              <a:buNone/>
              <a:defRPr sz="5200" b="1"/>
            </a:lvl6pPr>
            <a:lvl7pPr marL="8856970" indent="0">
              <a:buNone/>
              <a:defRPr sz="5200" b="1"/>
            </a:lvl7pPr>
            <a:lvl8pPr marL="10333131" indent="0">
              <a:buNone/>
              <a:defRPr sz="5200" b="1"/>
            </a:lvl8pPr>
            <a:lvl9pPr marL="11809293" indent="0">
              <a:buNone/>
              <a:defRPr sz="5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340" y="9602677"/>
            <a:ext cx="9449551" cy="17446034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0864198" y="6777950"/>
            <a:ext cx="9453263" cy="2824727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6162" indent="0">
              <a:buNone/>
              <a:defRPr sz="6500" b="1"/>
            </a:lvl2pPr>
            <a:lvl3pPr marL="2952323" indent="0">
              <a:buNone/>
              <a:defRPr sz="5800" b="1"/>
            </a:lvl3pPr>
            <a:lvl4pPr marL="4428485" indent="0">
              <a:buNone/>
              <a:defRPr sz="5200" b="1"/>
            </a:lvl4pPr>
            <a:lvl5pPr marL="5904647" indent="0">
              <a:buNone/>
              <a:defRPr sz="5200" b="1"/>
            </a:lvl5pPr>
            <a:lvl6pPr marL="7380808" indent="0">
              <a:buNone/>
              <a:defRPr sz="5200" b="1"/>
            </a:lvl6pPr>
            <a:lvl7pPr marL="8856970" indent="0">
              <a:buNone/>
              <a:defRPr sz="5200" b="1"/>
            </a:lvl7pPr>
            <a:lvl8pPr marL="10333131" indent="0">
              <a:buNone/>
              <a:defRPr sz="5200" b="1"/>
            </a:lvl8pPr>
            <a:lvl9pPr marL="11809293" indent="0">
              <a:buNone/>
              <a:defRPr sz="5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0864198" y="9602677"/>
            <a:ext cx="9453263" cy="17446034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393E2-B060-49C3-AC1D-60A072E31AD3}" type="datetimeFigureOut">
              <a:rPr lang="ko-KR" altLang="en-US" smtClean="0"/>
              <a:pPr/>
              <a:t>14. 11. 10.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B1DE-6DBC-4ECB-9AAA-8978A59F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393E2-B060-49C3-AC1D-60A072E31AD3}" type="datetimeFigureOut">
              <a:rPr lang="ko-KR" altLang="en-US" smtClean="0"/>
              <a:pPr/>
              <a:t>14. 11. 10.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B1DE-6DBC-4ECB-9AAA-8978A59F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393E2-B060-49C3-AC1D-60A072E31AD3}" type="datetimeFigureOut">
              <a:rPr lang="ko-KR" altLang="en-US" smtClean="0"/>
              <a:pPr/>
              <a:t>14. 11. 10.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B1DE-6DBC-4ECB-9AAA-8978A59F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9341" y="1205591"/>
            <a:ext cx="7036110" cy="5130774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61645" y="1205594"/>
            <a:ext cx="11955815" cy="25843120"/>
          </a:xfrm>
        </p:spPr>
        <p:txBody>
          <a:bodyPr/>
          <a:lstStyle>
            <a:lvl1pPr>
              <a:defRPr sz="10300"/>
            </a:lvl1pPr>
            <a:lvl2pPr>
              <a:defRPr sz="9000"/>
            </a:lvl2pPr>
            <a:lvl3pPr>
              <a:defRPr sz="77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69341" y="6336367"/>
            <a:ext cx="7036110" cy="20712346"/>
          </a:xfrm>
        </p:spPr>
        <p:txBody>
          <a:bodyPr/>
          <a:lstStyle>
            <a:lvl1pPr marL="0" indent="0">
              <a:buNone/>
              <a:defRPr sz="4500"/>
            </a:lvl1pPr>
            <a:lvl2pPr marL="1476162" indent="0">
              <a:buNone/>
              <a:defRPr sz="3900"/>
            </a:lvl2pPr>
            <a:lvl3pPr marL="2952323" indent="0">
              <a:buNone/>
              <a:defRPr sz="3200"/>
            </a:lvl3pPr>
            <a:lvl4pPr marL="4428485" indent="0">
              <a:buNone/>
              <a:defRPr sz="2900"/>
            </a:lvl4pPr>
            <a:lvl5pPr marL="5904647" indent="0">
              <a:buNone/>
              <a:defRPr sz="2900"/>
            </a:lvl5pPr>
            <a:lvl6pPr marL="7380808" indent="0">
              <a:buNone/>
              <a:defRPr sz="2900"/>
            </a:lvl6pPr>
            <a:lvl7pPr marL="8856970" indent="0">
              <a:buNone/>
              <a:defRPr sz="2900"/>
            </a:lvl7pPr>
            <a:lvl8pPr marL="10333131" indent="0">
              <a:buNone/>
              <a:defRPr sz="2900"/>
            </a:lvl8pPr>
            <a:lvl9pPr marL="11809293" indent="0">
              <a:buNone/>
              <a:defRPr sz="2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393E2-B060-49C3-AC1D-60A072E31AD3}" type="datetimeFigureOut">
              <a:rPr lang="ko-KR" altLang="en-US" smtClean="0"/>
              <a:pPr/>
              <a:t>14. 11. 10.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B1DE-6DBC-4ECB-9AAA-8978A59F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962" y="21195982"/>
            <a:ext cx="12832080" cy="2502306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191962" y="2705572"/>
            <a:ext cx="12832080" cy="18167985"/>
          </a:xfrm>
        </p:spPr>
        <p:txBody>
          <a:bodyPr/>
          <a:lstStyle>
            <a:lvl1pPr marL="0" indent="0">
              <a:buNone/>
              <a:defRPr sz="10300"/>
            </a:lvl1pPr>
            <a:lvl2pPr marL="1476162" indent="0">
              <a:buNone/>
              <a:defRPr sz="9000"/>
            </a:lvl2pPr>
            <a:lvl3pPr marL="2952323" indent="0">
              <a:buNone/>
              <a:defRPr sz="7700"/>
            </a:lvl3pPr>
            <a:lvl4pPr marL="4428485" indent="0">
              <a:buNone/>
              <a:defRPr sz="6500"/>
            </a:lvl4pPr>
            <a:lvl5pPr marL="5904647" indent="0">
              <a:buNone/>
              <a:defRPr sz="6500"/>
            </a:lvl5pPr>
            <a:lvl6pPr marL="7380808" indent="0">
              <a:buNone/>
              <a:defRPr sz="6500"/>
            </a:lvl6pPr>
            <a:lvl7pPr marL="8856970" indent="0">
              <a:buNone/>
              <a:defRPr sz="6500"/>
            </a:lvl7pPr>
            <a:lvl8pPr marL="10333131" indent="0">
              <a:buNone/>
              <a:defRPr sz="6500"/>
            </a:lvl8pPr>
            <a:lvl9pPr marL="11809293" indent="0">
              <a:buNone/>
              <a:defRPr sz="6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191962" y="23698288"/>
            <a:ext cx="12832080" cy="3553689"/>
          </a:xfrm>
        </p:spPr>
        <p:txBody>
          <a:bodyPr/>
          <a:lstStyle>
            <a:lvl1pPr marL="0" indent="0">
              <a:buNone/>
              <a:defRPr sz="4500"/>
            </a:lvl1pPr>
            <a:lvl2pPr marL="1476162" indent="0">
              <a:buNone/>
              <a:defRPr sz="3900"/>
            </a:lvl2pPr>
            <a:lvl3pPr marL="2952323" indent="0">
              <a:buNone/>
              <a:defRPr sz="3200"/>
            </a:lvl3pPr>
            <a:lvl4pPr marL="4428485" indent="0">
              <a:buNone/>
              <a:defRPr sz="2900"/>
            </a:lvl4pPr>
            <a:lvl5pPr marL="5904647" indent="0">
              <a:buNone/>
              <a:defRPr sz="2900"/>
            </a:lvl5pPr>
            <a:lvl6pPr marL="7380808" indent="0">
              <a:buNone/>
              <a:defRPr sz="2900"/>
            </a:lvl6pPr>
            <a:lvl7pPr marL="8856970" indent="0">
              <a:buNone/>
              <a:defRPr sz="2900"/>
            </a:lvl7pPr>
            <a:lvl8pPr marL="10333131" indent="0">
              <a:buNone/>
              <a:defRPr sz="2900"/>
            </a:lvl8pPr>
            <a:lvl9pPr marL="11809293" indent="0">
              <a:buNone/>
              <a:defRPr sz="2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393E2-B060-49C3-AC1D-60A072E31AD3}" type="datetimeFigureOut">
              <a:rPr lang="ko-KR" altLang="en-US" smtClean="0"/>
              <a:pPr/>
              <a:t>14. 11. 10.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B1DE-6DBC-4ECB-9AAA-8978A59F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9340" y="1212603"/>
            <a:ext cx="19248120" cy="5046663"/>
          </a:xfrm>
          <a:prstGeom prst="rect">
            <a:avLst/>
          </a:prstGeom>
        </p:spPr>
        <p:txBody>
          <a:bodyPr vert="horz" lIns="295232" tIns="147616" rIns="295232" bIns="147616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340" y="7065330"/>
            <a:ext cx="19248120" cy="19983384"/>
          </a:xfrm>
          <a:prstGeom prst="rect">
            <a:avLst/>
          </a:prstGeom>
        </p:spPr>
        <p:txBody>
          <a:bodyPr vert="horz" lIns="295232" tIns="147616" rIns="295232" bIns="147616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069340" y="28065053"/>
            <a:ext cx="4990253" cy="1612128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l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393E2-B060-49C3-AC1D-60A072E31AD3}" type="datetimeFigureOut">
              <a:rPr lang="ko-KR" altLang="en-US" smtClean="0"/>
              <a:pPr/>
              <a:t>14. 11. 10.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307157" y="28065053"/>
            <a:ext cx="6772487" cy="1612128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ct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327207" y="28065053"/>
            <a:ext cx="4990253" cy="1612128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0B1DE-6DBC-4ECB-9AAA-8978A59F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2952323" rtl="0" eaLnBrk="1" latinLnBrk="1" hangingPunct="1">
        <a:spcBef>
          <a:spcPct val="0"/>
        </a:spcBef>
        <a:buNone/>
        <a:defRPr sz="1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07121" indent="-1107121" algn="l" defTabSz="2952323" rtl="0" eaLnBrk="1" latinLnBrk="1" hangingPunct="1">
        <a:spcBef>
          <a:spcPct val="20000"/>
        </a:spcBef>
        <a:buFont typeface="Arial" pitchFamily="34" charset="0"/>
        <a:buChar char="•"/>
        <a:defRPr sz="10300" kern="1200">
          <a:solidFill>
            <a:schemeClr val="tx1"/>
          </a:solidFill>
          <a:latin typeface="+mn-lt"/>
          <a:ea typeface="+mn-ea"/>
          <a:cs typeface="+mn-cs"/>
        </a:defRPr>
      </a:lvl1pPr>
      <a:lvl2pPr marL="2398763" indent="-922601" algn="l" defTabSz="2952323" rtl="0" eaLnBrk="1" latinLnBrk="1" hangingPunct="1">
        <a:spcBef>
          <a:spcPct val="20000"/>
        </a:spcBef>
        <a:buFont typeface="Arial" pitchFamily="34" charset="0"/>
        <a:buChar char="–"/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3690404" indent="-738081" algn="l" defTabSz="2952323" rtl="0" eaLnBrk="1" latinLnBrk="1" hangingPunct="1">
        <a:spcBef>
          <a:spcPct val="20000"/>
        </a:spcBef>
        <a:buFont typeface="Arial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3pPr>
      <a:lvl4pPr marL="5166566" indent="-738081" algn="l" defTabSz="2952323" rtl="0" eaLnBrk="1" latinLnBrk="1" hangingPunct="1">
        <a:spcBef>
          <a:spcPct val="20000"/>
        </a:spcBef>
        <a:buFont typeface="Arial" pitchFamily="34" charset="0"/>
        <a:buChar char="–"/>
        <a:defRPr sz="6500" kern="1200">
          <a:solidFill>
            <a:schemeClr val="tx1"/>
          </a:solidFill>
          <a:latin typeface="+mn-lt"/>
          <a:ea typeface="+mn-ea"/>
          <a:cs typeface="+mn-cs"/>
        </a:defRPr>
      </a:lvl4pPr>
      <a:lvl5pPr marL="6642727" indent="-738081" algn="l" defTabSz="2952323" rtl="0" eaLnBrk="1" latinLnBrk="1" hangingPunct="1">
        <a:spcBef>
          <a:spcPct val="20000"/>
        </a:spcBef>
        <a:buFont typeface="Arial" pitchFamily="34" charset="0"/>
        <a:buChar char="»"/>
        <a:defRPr sz="6500" kern="1200">
          <a:solidFill>
            <a:schemeClr val="tx1"/>
          </a:solidFill>
          <a:latin typeface="+mn-lt"/>
          <a:ea typeface="+mn-ea"/>
          <a:cs typeface="+mn-cs"/>
        </a:defRPr>
      </a:lvl5pPr>
      <a:lvl6pPr marL="8118889" indent="-738081" algn="l" defTabSz="2952323" rtl="0" eaLnBrk="1" latinLnBrk="1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95051" indent="-738081" algn="l" defTabSz="2952323" rtl="0" eaLnBrk="1" latinLnBrk="1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71212" indent="-738081" algn="l" defTabSz="2952323" rtl="0" eaLnBrk="1" latinLnBrk="1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47374" indent="-738081" algn="l" defTabSz="2952323" rtl="0" eaLnBrk="1" latinLnBrk="1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1pPr>
      <a:lvl2pPr marL="1476162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2pPr>
      <a:lvl3pPr marL="2952323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3pPr>
      <a:lvl4pPr marL="4428485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4pPr>
      <a:lvl5pPr marL="5904647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5pPr>
      <a:lvl6pPr marL="7380808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6pPr>
      <a:lvl7pPr marL="8856970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7pPr>
      <a:lvl8pPr marL="10333131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8pPr>
      <a:lvl9pPr marL="11809293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jp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4"/>
          <p:cNvSpPr>
            <a:spLocks noChangeArrowheads="1"/>
          </p:cNvSpPr>
          <p:nvPr/>
        </p:nvSpPr>
        <p:spPr bwMode="auto">
          <a:xfrm>
            <a:off x="35792" y="4626819"/>
            <a:ext cx="21386800" cy="2601319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413915" tIns="50063" rIns="100128" bIns="50063" anchor="ctr"/>
          <a:lstStyle/>
          <a:p>
            <a:pPr algn="ctr" defTabSz="1001713">
              <a:lnSpc>
                <a:spcPct val="120000"/>
              </a:lnSpc>
            </a:pPr>
            <a:endParaRPr lang="ko-KR" altLang="ko-KR" sz="3500">
              <a:solidFill>
                <a:schemeClr val="accent2"/>
              </a:solidFill>
              <a:latin typeface="Times New Roman" pitchFamily="18" charset="0"/>
              <a:ea typeface="굴림체" pitchFamily="49" charset="-127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0" y="0"/>
            <a:ext cx="21386800" cy="46268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413915" tIns="50063" rIns="100128" bIns="50063" anchor="ctr"/>
          <a:lstStyle/>
          <a:p>
            <a:pPr algn="ctr" defTabSz="1001713">
              <a:lnSpc>
                <a:spcPct val="120000"/>
              </a:lnSpc>
            </a:pPr>
            <a:endParaRPr lang="ko-KR" altLang="ko-KR" sz="3500">
              <a:solidFill>
                <a:schemeClr val="accent2"/>
              </a:solidFill>
              <a:latin typeface="Times New Roman" pitchFamily="18" charset="0"/>
              <a:ea typeface="굴림체" pitchFamily="49" charset="-127"/>
            </a:endParaRPr>
          </a:p>
        </p:txBody>
      </p:sp>
      <p:sp>
        <p:nvSpPr>
          <p:cNvPr id="487" name="Rectangle 13"/>
          <p:cNvSpPr>
            <a:spLocks noChangeArrowheads="1"/>
          </p:cNvSpPr>
          <p:nvPr/>
        </p:nvSpPr>
        <p:spPr bwMode="auto">
          <a:xfrm>
            <a:off x="226674" y="18169232"/>
            <a:ext cx="10369912" cy="115053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r>
              <a:rPr lang="en-US" altLang="ko-KR" sz="4400" dirty="0" err="1" smtClean="0"/>
              <a:t>Singleuser</a:t>
            </a:r>
            <a:r>
              <a:rPr lang="en-US" altLang="ko-KR" sz="4400" dirty="0" smtClean="0"/>
              <a:t> Game       Multiuser Game</a:t>
            </a:r>
          </a:p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r>
              <a:rPr lang="en-US" altLang="ko-KR" sz="4400" dirty="0" smtClean="0"/>
              <a:t>Light User</a:t>
            </a:r>
            <a:r>
              <a:rPr lang="ko-KR" altLang="en-US" sz="4400" dirty="0" smtClean="0"/>
              <a:t>를 위한 간단한 </a:t>
            </a:r>
            <a:r>
              <a:rPr lang="en-US" altLang="ko-KR" sz="4400" dirty="0" smtClean="0"/>
              <a:t>UI</a:t>
            </a:r>
            <a:r>
              <a:rPr lang="ko-KR" altLang="en-US" sz="4400" dirty="0" smtClean="0"/>
              <a:t>구성</a:t>
            </a:r>
            <a:endParaRPr lang="en-US" altLang="ko-KR" sz="4400" dirty="0" smtClean="0"/>
          </a:p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r>
              <a:rPr lang="ko-KR" altLang="en-US" sz="4400" dirty="0" smtClean="0"/>
              <a:t>제한된 숫자의 팀에서 순위가 매겨지는</a:t>
            </a:r>
            <a:r>
              <a:rPr lang="en-US" altLang="ko-KR" sz="4400" dirty="0"/>
              <a:t/>
            </a:r>
            <a:br>
              <a:rPr lang="en-US" altLang="ko-KR" sz="4400" dirty="0"/>
            </a:br>
            <a:r>
              <a:rPr lang="ko-KR" altLang="en-US" sz="4400" dirty="0" smtClean="0"/>
              <a:t>방식이 아닌 수많은 </a:t>
            </a:r>
            <a:r>
              <a:rPr lang="en-US" altLang="ko-KR" sz="4400" dirty="0" smtClean="0"/>
              <a:t>User</a:t>
            </a:r>
            <a:r>
              <a:rPr lang="ko-KR" altLang="en-US" sz="4400" dirty="0" smtClean="0"/>
              <a:t>간의 랭킹</a:t>
            </a:r>
            <a:endParaRPr lang="en-US" altLang="ko-KR" sz="4400" dirty="0" smtClean="0"/>
          </a:p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r>
              <a:rPr lang="ko-KR" altLang="en-US" sz="4400" dirty="0" smtClean="0"/>
              <a:t>원하는 선수를 미니게임 포인트를</a:t>
            </a:r>
            <a:r>
              <a:rPr lang="en-US" altLang="ko-KR" sz="4400" dirty="0"/>
              <a:t/>
            </a:r>
            <a:br>
              <a:rPr lang="en-US" altLang="ko-KR" sz="4400" dirty="0"/>
            </a:br>
            <a:r>
              <a:rPr lang="ko-KR" altLang="en-US" sz="4400" dirty="0" smtClean="0"/>
              <a:t>통해서 영입</a:t>
            </a:r>
            <a:endParaRPr lang="en-US" altLang="ko-KR" sz="4400" dirty="0" smtClean="0"/>
          </a:p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altLang="ko-KR" sz="4400" dirty="0" smtClean="0"/>
          </a:p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altLang="ko-KR" sz="4400" dirty="0" smtClean="0"/>
          </a:p>
        </p:txBody>
      </p:sp>
      <p:sp>
        <p:nvSpPr>
          <p:cNvPr id="81" name="Rectangle 7"/>
          <p:cNvSpPr>
            <a:spLocks noChangeArrowheads="1"/>
          </p:cNvSpPr>
          <p:nvPr/>
        </p:nvSpPr>
        <p:spPr bwMode="auto">
          <a:xfrm>
            <a:off x="6108484" y="2466579"/>
            <a:ext cx="14738044" cy="1085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0128" tIns="50063" rIns="100128" bIns="50063">
            <a:spAutoFit/>
          </a:bodyPr>
          <a:lstStyle/>
          <a:p>
            <a:pPr algn="ctr" defTabSz="1001713">
              <a:tabLst>
                <a:tab pos="21402675" algn="l"/>
              </a:tabLst>
            </a:pPr>
            <a:r>
              <a:rPr lang="ko-KR" altLang="en-US" sz="3200" dirty="0" smtClean="0">
                <a:solidFill>
                  <a:srgbClr val="FFFF99"/>
                </a:solidFill>
                <a:latin typeface="Verdana" pitchFamily="34" charset="0"/>
              </a:rPr>
              <a:t>                                                     </a:t>
            </a:r>
            <a:r>
              <a:rPr lang="en-US" altLang="ko-KR" sz="3200" dirty="0" smtClean="0">
                <a:solidFill>
                  <a:srgbClr val="FFFF99"/>
                </a:solidFill>
                <a:latin typeface="Verdana" pitchFamily="34" charset="0"/>
              </a:rPr>
              <a:t>       </a:t>
            </a:r>
            <a:r>
              <a:rPr lang="ko-KR" altLang="en-US" sz="3200" dirty="0" smtClean="0">
                <a:solidFill>
                  <a:srgbClr val="FFFF99"/>
                </a:solidFill>
                <a:latin typeface="Verdana" pitchFamily="34" charset="0"/>
              </a:rPr>
              <a:t>                </a:t>
            </a:r>
            <a:r>
              <a:rPr lang="ko-KR" altLang="en-US" sz="3200" dirty="0" smtClean="0">
                <a:solidFill>
                  <a:srgbClr val="FFFF99"/>
                </a:solidFill>
                <a:latin typeface="Verdana" pitchFamily="34" charset="0"/>
              </a:rPr>
              <a:t>팀명 </a:t>
            </a:r>
            <a:r>
              <a:rPr lang="en-US" altLang="ko-KR" sz="3200" dirty="0" smtClean="0">
                <a:solidFill>
                  <a:srgbClr val="FFFF99"/>
                </a:solidFill>
                <a:latin typeface="Verdana" pitchFamily="34" charset="0"/>
              </a:rPr>
              <a:t>: </a:t>
            </a:r>
            <a:r>
              <a:rPr lang="en-US" altLang="ko-KR" sz="3200" dirty="0" smtClean="0">
                <a:solidFill>
                  <a:srgbClr val="FFFF99"/>
                </a:solidFill>
                <a:latin typeface="Verdana" pitchFamily="34" charset="0"/>
              </a:rPr>
              <a:t>Single Player  </a:t>
            </a:r>
          </a:p>
          <a:p>
            <a:pPr algn="ctr" defTabSz="1001713">
              <a:tabLst>
                <a:tab pos="21402675" algn="l"/>
              </a:tabLst>
            </a:pPr>
            <a:r>
              <a:rPr lang="ko-KR" altLang="en-US" sz="3200" dirty="0" smtClean="0">
                <a:solidFill>
                  <a:srgbClr val="FFFF99"/>
                </a:solidFill>
                <a:latin typeface="Verdana" pitchFamily="34" charset="0"/>
              </a:rPr>
              <a:t>                                                              팀원 </a:t>
            </a:r>
            <a:r>
              <a:rPr lang="en-US" altLang="ko-KR" sz="3200" dirty="0" smtClean="0">
                <a:solidFill>
                  <a:srgbClr val="FFFF99"/>
                </a:solidFill>
                <a:latin typeface="Verdana" pitchFamily="34" charset="0"/>
              </a:rPr>
              <a:t>: </a:t>
            </a:r>
            <a:r>
              <a:rPr lang="ko-KR" altLang="en-US" sz="3200" dirty="0" smtClean="0">
                <a:solidFill>
                  <a:srgbClr val="FFFF99"/>
                </a:solidFill>
                <a:latin typeface="Verdana" pitchFamily="34" charset="0"/>
              </a:rPr>
              <a:t>김상근</a:t>
            </a:r>
            <a:r>
              <a:rPr lang="en-US" altLang="ko-KR" sz="3200" dirty="0" smtClean="0">
                <a:solidFill>
                  <a:srgbClr val="FFFF99"/>
                </a:solidFill>
                <a:latin typeface="Verdana" pitchFamily="34" charset="0"/>
              </a:rPr>
              <a:t> </a:t>
            </a:r>
            <a:endParaRPr lang="en-US" altLang="ko-KR" sz="3200" dirty="0">
              <a:solidFill>
                <a:srgbClr val="FFFF99"/>
              </a:solidFill>
              <a:latin typeface="Verdana" pitchFamily="34" charset="0"/>
            </a:endParaRPr>
          </a:p>
        </p:txBody>
      </p:sp>
      <p:pic>
        <p:nvPicPr>
          <p:cNvPr id="82" name="Picture 26" descr="soga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264" y="1936413"/>
            <a:ext cx="7188616" cy="2474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" name="Text Box 239"/>
          <p:cNvSpPr txBox="1">
            <a:spLocks noChangeArrowheads="1"/>
          </p:cNvSpPr>
          <p:nvPr/>
        </p:nvSpPr>
        <p:spPr bwMode="auto">
          <a:xfrm>
            <a:off x="0" y="234331"/>
            <a:ext cx="213868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4732338"/>
            <a:r>
              <a:rPr lang="ko-KR" altLang="en-US" sz="6000" b="1" dirty="0" smtClean="0">
                <a:solidFill>
                  <a:srgbClr val="FFFF00"/>
                </a:solidFill>
                <a:latin typeface="Times New Roman" pitchFamily="18" charset="0"/>
              </a:rPr>
              <a:t>초고차원에서 거리기반의 공간 변환을 위한 유전자 알고리즘을 활용한 데이터 독립적인 빈티지 포인트 생성 기법</a:t>
            </a:r>
            <a:endParaRPr lang="en-US" altLang="ko-KR" sz="6000" b="1" dirty="0" smtClean="0">
              <a:solidFill>
                <a:srgbClr val="FFFF00"/>
              </a:solidFill>
              <a:latin typeface="Times New Roman" pitchFamily="18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2138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3" name="Text Box 12"/>
          <p:cNvSpPr txBox="1">
            <a:spLocks noChangeArrowheads="1"/>
          </p:cNvSpPr>
          <p:nvPr/>
        </p:nvSpPr>
        <p:spPr bwMode="auto">
          <a:xfrm>
            <a:off x="10834968" y="17367984"/>
            <a:ext cx="10371600" cy="72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0128" tIns="50063" rIns="100128" bIns="50063" anchor="ctr"/>
          <a:lstStyle/>
          <a:p>
            <a:pPr algn="ctr" defTabSz="1001713">
              <a:spcBef>
                <a:spcPct val="20000"/>
              </a:spcBef>
            </a:pPr>
            <a:endParaRPr lang="en-US" altLang="ko-KR" sz="2800" b="1" dirty="0" smtClean="0">
              <a:solidFill>
                <a:schemeClr val="bg1"/>
              </a:solidFill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95" name="Rectangle 13"/>
          <p:cNvSpPr>
            <a:spLocks noChangeArrowheads="1"/>
          </p:cNvSpPr>
          <p:nvPr/>
        </p:nvSpPr>
        <p:spPr bwMode="auto">
          <a:xfrm>
            <a:off x="10856466" y="18169232"/>
            <a:ext cx="10369912" cy="1157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857250" indent="-857250">
              <a:buBlip>
                <a:blip r:embed="rId3"/>
              </a:buBlip>
            </a:pPr>
            <a:endParaRPr lang="en-US" altLang="ko-KR" sz="1200" dirty="0" smtClean="0"/>
          </a:p>
          <a:p>
            <a:pPr marL="857250" indent="-857250">
              <a:buBlip>
                <a:blip r:embed="rId3"/>
              </a:buBlip>
            </a:pPr>
            <a:endParaRPr lang="en-US" altLang="ko-KR" sz="1200" dirty="0"/>
          </a:p>
          <a:p>
            <a:pPr marL="857250" indent="-857250">
              <a:buBlip>
                <a:blip r:embed="rId3"/>
              </a:buBlip>
            </a:pPr>
            <a:endParaRPr lang="en-US" altLang="ko-KR" sz="4400" dirty="0" smtClean="0"/>
          </a:p>
          <a:p>
            <a:pPr marL="857250" indent="-857250">
              <a:buBlip>
                <a:blip r:embed="rId3"/>
              </a:buBlip>
            </a:pPr>
            <a:r>
              <a:rPr lang="ko-KR" altLang="en-US" sz="4400" dirty="0" smtClean="0"/>
              <a:t>서버에 </a:t>
            </a:r>
            <a:r>
              <a:rPr lang="en-US" altLang="ko-KR" sz="4400" dirty="0" smtClean="0"/>
              <a:t>User</a:t>
            </a:r>
            <a:r>
              <a:rPr lang="ko-KR" altLang="en-US" sz="4400" dirty="0"/>
              <a:t> </a:t>
            </a:r>
            <a:r>
              <a:rPr lang="ko-KR" altLang="en-US" sz="4400" dirty="0" smtClean="0"/>
              <a:t>정보를 저장하여서</a:t>
            </a:r>
            <a:r>
              <a:rPr lang="en-US" altLang="ko-KR" sz="4400" dirty="0" smtClean="0"/>
              <a:t/>
            </a:r>
            <a:br>
              <a:rPr lang="en-US" altLang="ko-KR" sz="4400" dirty="0" smtClean="0"/>
            </a:br>
            <a:r>
              <a:rPr lang="ko-KR" altLang="en-US" sz="4400" dirty="0" smtClean="0"/>
              <a:t>매 게임이 끝날 때 마다 </a:t>
            </a:r>
            <a:r>
              <a:rPr lang="en-US" altLang="ko-KR" sz="4400" dirty="0" smtClean="0"/>
              <a:t>Update</a:t>
            </a:r>
          </a:p>
          <a:p>
            <a:pPr marL="857250" indent="-857250">
              <a:buBlip>
                <a:blip r:embed="rId3"/>
              </a:buBlip>
            </a:pPr>
            <a:r>
              <a:rPr lang="ko-KR" altLang="en-US" sz="4400" dirty="0"/>
              <a:t>요즘 인기 게임인 </a:t>
            </a:r>
            <a:r>
              <a:rPr lang="en-US" altLang="ko-KR" sz="4400" dirty="0"/>
              <a:t>LOL</a:t>
            </a:r>
            <a:r>
              <a:rPr lang="ko-KR" altLang="en-US" sz="4400" dirty="0"/>
              <a:t>처럼 </a:t>
            </a:r>
            <a:r>
              <a:rPr lang="en-US" altLang="ko-KR" sz="4400" dirty="0"/>
              <a:t>user</a:t>
            </a:r>
            <a:r>
              <a:rPr lang="ko-KR" altLang="en-US" sz="4400" dirty="0"/>
              <a:t>들</a:t>
            </a:r>
            <a:r>
              <a:rPr lang="en-US" altLang="ko-KR" sz="4400" dirty="0"/>
              <a:t/>
            </a:r>
            <a:br>
              <a:rPr lang="en-US" altLang="ko-KR" sz="4400" dirty="0"/>
            </a:br>
            <a:r>
              <a:rPr lang="ko-KR" altLang="en-US" sz="4400" dirty="0"/>
              <a:t>사이의 대전을 통해서 승부욕을</a:t>
            </a:r>
            <a:r>
              <a:rPr lang="en-US" altLang="ko-KR" sz="4400" dirty="0"/>
              <a:t/>
            </a:r>
            <a:br>
              <a:rPr lang="en-US" altLang="ko-KR" sz="4400" dirty="0"/>
            </a:br>
            <a:r>
              <a:rPr lang="ko-KR" altLang="en-US" sz="4400" dirty="0"/>
              <a:t>자극하여 게임에 빠지게 한다</a:t>
            </a:r>
            <a:r>
              <a:rPr lang="en-US" altLang="ko-KR" sz="4400" dirty="0" smtClean="0"/>
              <a:t>.</a:t>
            </a:r>
          </a:p>
          <a:p>
            <a:pPr marL="857250" indent="-857250">
              <a:buBlip>
                <a:blip r:embed="rId3"/>
              </a:buBlip>
            </a:pPr>
            <a:r>
              <a:rPr lang="ko-KR" altLang="en-US" sz="4400" dirty="0" smtClean="0"/>
              <a:t>축구게임 외 미니게임을 포함하여</a:t>
            </a:r>
            <a:r>
              <a:rPr lang="en-US" altLang="ko-KR" sz="4400" dirty="0" smtClean="0"/>
              <a:t/>
            </a:r>
            <a:br>
              <a:rPr lang="en-US" altLang="ko-KR" sz="4400" dirty="0" smtClean="0"/>
            </a:br>
            <a:r>
              <a:rPr lang="ko-KR" altLang="en-US" sz="4400" dirty="0" smtClean="0"/>
              <a:t>즐길 수 있는 </a:t>
            </a:r>
            <a:r>
              <a:rPr lang="en-US" altLang="ko-KR" sz="4400" dirty="0" smtClean="0"/>
              <a:t>contents</a:t>
            </a:r>
            <a:r>
              <a:rPr lang="ko-KR" altLang="en-US" sz="4400" dirty="0" smtClean="0"/>
              <a:t>를 늘린다</a:t>
            </a:r>
            <a:r>
              <a:rPr lang="en-US" altLang="ko-KR" sz="4400" dirty="0" smtClean="0"/>
              <a:t>.</a:t>
            </a:r>
          </a:p>
        </p:txBody>
      </p:sp>
      <p:sp>
        <p:nvSpPr>
          <p:cNvPr id="96" name="Text Box 12"/>
          <p:cNvSpPr txBox="1">
            <a:spLocks noChangeArrowheads="1"/>
          </p:cNvSpPr>
          <p:nvPr/>
        </p:nvSpPr>
        <p:spPr bwMode="auto">
          <a:xfrm>
            <a:off x="10979842" y="18340339"/>
            <a:ext cx="6904178" cy="54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100128" tIns="50063" rIns="100128" bIns="50063" anchor="ctr"/>
          <a:lstStyle/>
          <a:p>
            <a:pPr eaLnBrk="0" latinLnBrk="0" hangingPunct="0">
              <a:spcBef>
                <a:spcPct val="50000"/>
              </a:spcBef>
              <a:defRPr/>
            </a:pPr>
            <a:r>
              <a:rPr lang="ko-KR" altLang="en-US" sz="2400" b="1" dirty="0" smtClean="0"/>
              <a:t>주요 기능</a:t>
            </a:r>
            <a:endParaRPr lang="en-US" altLang="ko-KR" sz="2400" b="1" dirty="0">
              <a:solidFill>
                <a:schemeClr val="bg1"/>
              </a:solidFill>
              <a:latin typeface="+mj-ea"/>
              <a:cs typeface="Times New Roman" pitchFamily="18" charset="0"/>
            </a:endParaRPr>
          </a:p>
        </p:txBody>
      </p:sp>
      <p:sp>
        <p:nvSpPr>
          <p:cNvPr id="98" name="Rectangle 70"/>
          <p:cNvSpPr>
            <a:spLocks noChangeArrowheads="1"/>
          </p:cNvSpPr>
          <p:nvPr/>
        </p:nvSpPr>
        <p:spPr bwMode="auto">
          <a:xfrm>
            <a:off x="10982587" y="18337996"/>
            <a:ext cx="10048372" cy="11184520"/>
          </a:xfrm>
          <a:prstGeom prst="rect">
            <a:avLst/>
          </a:prstGeom>
          <a:noFill/>
          <a:ln w="19050" algn="ctr">
            <a:solidFill>
              <a:srgbClr val="C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 sz="7900"/>
          </a:p>
        </p:txBody>
      </p:sp>
      <p:sp>
        <p:nvSpPr>
          <p:cNvPr id="145" name="Text Box 12"/>
          <p:cNvSpPr txBox="1">
            <a:spLocks noChangeArrowheads="1"/>
          </p:cNvSpPr>
          <p:nvPr/>
        </p:nvSpPr>
        <p:spPr bwMode="auto">
          <a:xfrm>
            <a:off x="10765408" y="4842843"/>
            <a:ext cx="10371600" cy="72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0128" tIns="50063" rIns="100128" bIns="50063" anchor="ctr"/>
          <a:lstStyle/>
          <a:p>
            <a:pPr fontAlgn="base"/>
            <a:endParaRPr lang="ko-KR" altLang="en-US" sz="2800" dirty="0"/>
          </a:p>
        </p:txBody>
      </p:sp>
      <p:sp>
        <p:nvSpPr>
          <p:cNvPr id="146" name="Rectangle 13"/>
          <p:cNvSpPr>
            <a:spLocks noChangeArrowheads="1"/>
          </p:cNvSpPr>
          <p:nvPr/>
        </p:nvSpPr>
        <p:spPr bwMode="auto">
          <a:xfrm>
            <a:off x="10815918" y="5654108"/>
            <a:ext cx="10371600" cy="115053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685800" indent="-685800">
              <a:buBlip>
                <a:blip r:embed="rId3"/>
              </a:buBlip>
            </a:pPr>
            <a:endParaRPr lang="en-US" altLang="ko-KR" sz="4800" dirty="0" smtClean="0"/>
          </a:p>
          <a:p>
            <a:pPr marL="685800" indent="-685800">
              <a:buBlip>
                <a:blip r:embed="rId3"/>
              </a:buBlip>
            </a:pPr>
            <a:endParaRPr lang="en-US" altLang="ko-KR" sz="4800" dirty="0" smtClean="0"/>
          </a:p>
          <a:p>
            <a:pPr marL="685800" indent="-685800">
              <a:buBlip>
                <a:blip r:embed="rId3"/>
              </a:buBlip>
            </a:pPr>
            <a:endParaRPr lang="en-US" altLang="ko-KR" sz="4800" dirty="0" smtClean="0"/>
          </a:p>
          <a:p>
            <a:pPr marL="685800" indent="-685800">
              <a:buBlip>
                <a:blip r:embed="rId3"/>
              </a:buBlip>
            </a:pPr>
            <a:endParaRPr lang="en-US" altLang="ko-KR" sz="4800" dirty="0" smtClean="0"/>
          </a:p>
          <a:p>
            <a:pPr marL="685800" indent="-685800">
              <a:buBlip>
                <a:blip r:embed="rId3"/>
              </a:buBlip>
            </a:pPr>
            <a:endParaRPr lang="en-US" altLang="ko-KR" sz="4800" dirty="0" smtClean="0"/>
          </a:p>
          <a:p>
            <a:r>
              <a:rPr lang="en-US" altLang="ko-KR" sz="4800" dirty="0"/>
              <a:t> </a:t>
            </a:r>
            <a:r>
              <a:rPr lang="en-US" altLang="ko-KR" sz="4800" dirty="0" smtClean="0"/>
              <a:t> &lt; </a:t>
            </a:r>
            <a:r>
              <a:rPr lang="ko-KR" altLang="en-US" sz="4800" dirty="0" smtClean="0"/>
              <a:t>추진 배경 </a:t>
            </a:r>
            <a:r>
              <a:rPr lang="en-US" altLang="ko-KR" sz="4800" dirty="0" smtClean="0"/>
              <a:t>&gt; </a:t>
            </a:r>
            <a:endParaRPr lang="en-US" altLang="ko-KR" sz="4400" dirty="0" smtClean="0"/>
          </a:p>
          <a:p>
            <a:pPr marL="685800" indent="-685800">
              <a:buBlip>
                <a:blip r:embed="rId3"/>
              </a:buBlip>
            </a:pPr>
            <a:r>
              <a:rPr lang="en-US" altLang="ko-KR" sz="4400" dirty="0" smtClean="0"/>
              <a:t>Google Play</a:t>
            </a:r>
            <a:r>
              <a:rPr lang="ko-KR" altLang="en-US" sz="4400" dirty="0" smtClean="0"/>
              <a:t> </a:t>
            </a:r>
            <a:r>
              <a:rPr lang="ko-KR" altLang="en-US" sz="4400" dirty="0"/>
              <a:t>차트 게임 장악</a:t>
            </a:r>
          </a:p>
          <a:p>
            <a:pPr marL="685800" indent="-685800">
              <a:buBlip>
                <a:blip r:embed="rId3"/>
              </a:buBlip>
            </a:pPr>
            <a:r>
              <a:rPr lang="ko-KR" altLang="en-US" sz="4400" dirty="0" err="1"/>
              <a:t>하이브리드</a:t>
            </a:r>
            <a:r>
              <a:rPr lang="ko-KR" altLang="en-US" sz="4400" dirty="0"/>
              <a:t> 게임의 </a:t>
            </a:r>
            <a:r>
              <a:rPr lang="ko-KR" altLang="en-US" sz="4400" dirty="0" smtClean="0"/>
              <a:t>부재</a:t>
            </a:r>
            <a:endParaRPr lang="en-US" altLang="ko-KR" sz="4400" dirty="0" smtClean="0"/>
          </a:p>
          <a:p>
            <a:pPr marL="685800" indent="-685800">
              <a:buBlip>
                <a:blip r:embed="rId3"/>
              </a:buBlip>
            </a:pPr>
            <a:r>
              <a:rPr lang="ko-KR" altLang="en-US" sz="4400" dirty="0" smtClean="0"/>
              <a:t>스마트 기기 보급률의 지속적 증가</a:t>
            </a:r>
            <a:endParaRPr lang="en-US" altLang="ko-KR" sz="4400" dirty="0" smtClean="0"/>
          </a:p>
          <a:p>
            <a:pPr marL="685800" indent="-685800">
              <a:buBlip>
                <a:blip r:embed="rId3"/>
              </a:buBlip>
            </a:pPr>
            <a:r>
              <a:rPr lang="ko-KR" altLang="en-US" sz="4400" dirty="0" err="1" smtClean="0"/>
              <a:t>모바일</a:t>
            </a:r>
            <a:r>
              <a:rPr lang="ko-KR" altLang="en-US" sz="4400" dirty="0" smtClean="0"/>
              <a:t> 환경에서 제대로 즐길 수</a:t>
            </a:r>
            <a:r>
              <a:rPr lang="en-US" altLang="ko-KR" sz="4400" dirty="0" smtClean="0"/>
              <a:t/>
            </a:r>
            <a:br>
              <a:rPr lang="en-US" altLang="ko-KR" sz="4400" dirty="0" smtClean="0"/>
            </a:br>
            <a:r>
              <a:rPr lang="ko-KR" altLang="en-US" sz="4400" dirty="0" smtClean="0"/>
              <a:t>있는 축구게임의 부재</a:t>
            </a:r>
            <a:r>
              <a:rPr lang="en-US" altLang="ko-KR" sz="4400" dirty="0" smtClean="0"/>
              <a:t/>
            </a:r>
            <a:br>
              <a:rPr lang="en-US" altLang="ko-KR" sz="4400" dirty="0" smtClean="0"/>
            </a:br>
            <a:endParaRPr lang="en-US" altLang="ko-KR" sz="4400" dirty="0" smtClean="0"/>
          </a:p>
          <a:p>
            <a:pPr marL="685800" indent="-685800">
              <a:buBlip>
                <a:blip r:embed="rId3"/>
              </a:buBlip>
            </a:pPr>
            <a:r>
              <a:rPr lang="ko-KR" altLang="en-US" sz="4400" dirty="0" smtClean="0"/>
              <a:t>이러한 배경을 바탕으로 </a:t>
            </a:r>
            <a:r>
              <a:rPr lang="en-US" altLang="ko-KR" sz="4400" dirty="0" err="1" smtClean="0"/>
              <a:t>MiniSoccer</a:t>
            </a:r>
            <a:r>
              <a:rPr lang="ko-KR" altLang="en-US" sz="4400" dirty="0" smtClean="0"/>
              <a:t>는</a:t>
            </a:r>
            <a:r>
              <a:rPr lang="en-US" altLang="ko-KR" sz="4400" dirty="0"/>
              <a:t/>
            </a:r>
            <a:br>
              <a:rPr lang="en-US" altLang="ko-KR" sz="4400" dirty="0"/>
            </a:br>
            <a:r>
              <a:rPr lang="en-US" altLang="ko-KR" sz="4400" dirty="0" smtClean="0"/>
              <a:t>PC</a:t>
            </a:r>
            <a:r>
              <a:rPr lang="ko-KR" altLang="en-US" sz="4400" dirty="0" smtClean="0"/>
              <a:t>게임 명작인 </a:t>
            </a:r>
            <a:r>
              <a:rPr lang="en-US" altLang="ko-KR" sz="4400" dirty="0" smtClean="0"/>
              <a:t>FM</a:t>
            </a:r>
            <a:r>
              <a:rPr lang="ko-KR" altLang="en-US" sz="4400" dirty="0" smtClean="0"/>
              <a:t>을 스마트기기에서 </a:t>
            </a:r>
            <a:r>
              <a:rPr lang="en-US" altLang="ko-KR" sz="4400" dirty="0" smtClean="0"/>
              <a:t/>
            </a:r>
            <a:br>
              <a:rPr lang="en-US" altLang="ko-KR" sz="4400" dirty="0" smtClean="0"/>
            </a:br>
            <a:r>
              <a:rPr lang="en-US" altLang="ko-KR" sz="4400" dirty="0" smtClean="0"/>
              <a:t>FM</a:t>
            </a:r>
            <a:r>
              <a:rPr lang="ko-KR" altLang="en-US" sz="4400" dirty="0" smtClean="0"/>
              <a:t>을 즐긴다는 주제로 프로젝트를</a:t>
            </a:r>
            <a:r>
              <a:rPr lang="en-US" altLang="ko-KR" sz="4400" dirty="0" smtClean="0"/>
              <a:t/>
            </a:r>
            <a:br>
              <a:rPr lang="en-US" altLang="ko-KR" sz="4400" dirty="0" smtClean="0"/>
            </a:br>
            <a:r>
              <a:rPr lang="ko-KR" altLang="en-US" sz="4400" dirty="0" smtClean="0"/>
              <a:t>추진한다</a:t>
            </a:r>
            <a:r>
              <a:rPr lang="en-US" altLang="ko-KR" sz="4400" dirty="0" smtClean="0"/>
              <a:t>.</a:t>
            </a:r>
            <a:endParaRPr lang="ko-KR" altLang="en-US" sz="4400" dirty="0"/>
          </a:p>
          <a:p>
            <a:pPr marL="685800" indent="-685800">
              <a:buBlip>
                <a:blip r:embed="rId3"/>
              </a:buBlip>
            </a:pPr>
            <a:endParaRPr lang="ko-KR" altLang="en-US" sz="4800" dirty="0"/>
          </a:p>
        </p:txBody>
      </p:sp>
      <p:sp>
        <p:nvSpPr>
          <p:cNvPr id="147" name="Text Box 12"/>
          <p:cNvSpPr txBox="1">
            <a:spLocks noChangeArrowheads="1"/>
          </p:cNvSpPr>
          <p:nvPr/>
        </p:nvSpPr>
        <p:spPr bwMode="auto">
          <a:xfrm>
            <a:off x="10943898" y="5822257"/>
            <a:ext cx="7092098" cy="5454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100128" tIns="50063" rIns="100128" bIns="50063" anchor="ctr"/>
          <a:lstStyle/>
          <a:p>
            <a:pPr eaLnBrk="0" latinLnBrk="0" hangingPunct="0">
              <a:spcBef>
                <a:spcPct val="50000"/>
              </a:spcBef>
              <a:defRPr/>
            </a:pPr>
            <a:r>
              <a:rPr lang="ko-KR" altLang="en-US" sz="2400" b="1" dirty="0"/>
              <a:t>프로젝트 개요</a:t>
            </a:r>
            <a:endParaRPr kumimoji="0" lang="en-US" altLang="ko-KR" sz="2400" b="1" dirty="0">
              <a:solidFill>
                <a:schemeClr val="bg1"/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sp>
        <p:nvSpPr>
          <p:cNvPr id="148" name="Rectangle 70"/>
          <p:cNvSpPr>
            <a:spLocks noChangeArrowheads="1"/>
          </p:cNvSpPr>
          <p:nvPr/>
        </p:nvSpPr>
        <p:spPr bwMode="auto">
          <a:xfrm>
            <a:off x="10949008" y="5812855"/>
            <a:ext cx="10047600" cy="11184520"/>
          </a:xfrm>
          <a:prstGeom prst="rect">
            <a:avLst/>
          </a:prstGeom>
          <a:noFill/>
          <a:ln w="19050" algn="ctr">
            <a:solidFill>
              <a:srgbClr val="C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 sz="7900"/>
          </a:p>
        </p:txBody>
      </p:sp>
      <p:sp>
        <p:nvSpPr>
          <p:cNvPr id="411" name="Rectangle 13"/>
          <p:cNvSpPr>
            <a:spLocks noChangeArrowheads="1"/>
          </p:cNvSpPr>
          <p:nvPr/>
        </p:nvSpPr>
        <p:spPr bwMode="auto">
          <a:xfrm>
            <a:off x="253604" y="5634931"/>
            <a:ext cx="10369912" cy="115053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normAutofit/>
          </a:bodyPr>
          <a:lstStyle/>
          <a:p>
            <a:pPr marL="685800" indent="-685800" fontAlgn="base">
              <a:buBlip>
                <a:blip r:embed="rId3"/>
              </a:buBlip>
            </a:pPr>
            <a:endParaRPr lang="en-US" altLang="ko-KR" sz="4400" dirty="0" smtClean="0"/>
          </a:p>
          <a:p>
            <a:pPr marL="685800" indent="-685800" fontAlgn="base">
              <a:buBlip>
                <a:blip r:embed="rId3"/>
              </a:buBlip>
            </a:pPr>
            <a:endParaRPr lang="en-US" altLang="ko-KR" sz="4400" dirty="0"/>
          </a:p>
          <a:p>
            <a:pPr marL="685800" indent="-685800" fontAlgn="base">
              <a:buBlip>
                <a:blip r:embed="rId3"/>
              </a:buBlip>
            </a:pPr>
            <a:endParaRPr lang="en-US" altLang="ko-KR" sz="4400" dirty="0" smtClean="0"/>
          </a:p>
          <a:p>
            <a:pPr marL="685800" indent="-685800" fontAlgn="base">
              <a:buBlip>
                <a:blip r:embed="rId3"/>
              </a:buBlip>
            </a:pPr>
            <a:endParaRPr lang="en-US" altLang="ko-KR" sz="4400" dirty="0"/>
          </a:p>
          <a:p>
            <a:pPr marL="685800" indent="-685800" fontAlgn="base">
              <a:buBlip>
                <a:blip r:embed="rId3"/>
              </a:buBlip>
            </a:pPr>
            <a:endParaRPr lang="en-US" altLang="ko-KR" sz="4400" dirty="0" smtClean="0"/>
          </a:p>
          <a:p>
            <a:pPr marL="685800" indent="-685800" fontAlgn="base">
              <a:buBlip>
                <a:blip r:embed="rId3"/>
              </a:buBlip>
            </a:pPr>
            <a:endParaRPr lang="en-US" altLang="ko-KR" sz="4400" dirty="0"/>
          </a:p>
          <a:p>
            <a:pPr marL="685800" indent="-685800" fontAlgn="base">
              <a:buBlip>
                <a:blip r:embed="rId3"/>
              </a:buBlip>
            </a:pPr>
            <a:r>
              <a:rPr lang="ko-KR" altLang="en-US" sz="4400" dirty="0" smtClean="0"/>
              <a:t>바쁘게 </a:t>
            </a:r>
            <a:r>
              <a:rPr lang="ko-KR" altLang="en-US" sz="4400" dirty="0"/>
              <a:t>게임을 하지 않아도 </a:t>
            </a:r>
            <a:r>
              <a:rPr lang="ko-KR" altLang="en-US" sz="4400" dirty="0" smtClean="0"/>
              <a:t>여유롭게</a:t>
            </a:r>
            <a:r>
              <a:rPr lang="en-US" altLang="ko-KR" sz="4400" dirty="0" smtClean="0"/>
              <a:t/>
            </a:r>
            <a:br>
              <a:rPr lang="en-US" altLang="ko-KR" sz="4400" dirty="0" smtClean="0"/>
            </a:br>
            <a:r>
              <a:rPr lang="ko-KR" altLang="en-US" sz="4400" dirty="0" smtClean="0"/>
              <a:t>자신의 </a:t>
            </a:r>
            <a:r>
              <a:rPr lang="ko-KR" altLang="en-US" sz="4400" dirty="0"/>
              <a:t>선택에 </a:t>
            </a:r>
            <a:r>
              <a:rPr lang="ko-KR" altLang="en-US" sz="4400" dirty="0" smtClean="0"/>
              <a:t>따른 결과를 보면서</a:t>
            </a:r>
            <a:r>
              <a:rPr lang="en-US" altLang="ko-KR" sz="4400" dirty="0" smtClean="0"/>
              <a:t/>
            </a:r>
            <a:br>
              <a:rPr lang="en-US" altLang="ko-KR" sz="4400" dirty="0" smtClean="0"/>
            </a:br>
            <a:r>
              <a:rPr lang="ko-KR" altLang="en-US" sz="4400" dirty="0" smtClean="0"/>
              <a:t>보람을 느끼고 </a:t>
            </a:r>
            <a:r>
              <a:rPr lang="ko-KR" altLang="en-US" sz="4400" dirty="0"/>
              <a:t>자신의 </a:t>
            </a:r>
            <a:r>
              <a:rPr lang="ko-KR" altLang="en-US" sz="4400" dirty="0" smtClean="0"/>
              <a:t>축구구단의 </a:t>
            </a:r>
            <a:r>
              <a:rPr lang="en-US" altLang="ko-KR" sz="4400" dirty="0" smtClean="0"/>
              <a:t/>
            </a:r>
            <a:br>
              <a:rPr lang="en-US" altLang="ko-KR" sz="4400" dirty="0" smtClean="0"/>
            </a:br>
            <a:r>
              <a:rPr lang="ko-KR" altLang="en-US" sz="4400" dirty="0" smtClean="0"/>
              <a:t>랭킹을 </a:t>
            </a:r>
            <a:r>
              <a:rPr lang="ko-KR" altLang="en-US" sz="4400" dirty="0"/>
              <a:t>올리며 다른 </a:t>
            </a:r>
            <a:r>
              <a:rPr lang="ko-KR" altLang="en-US" sz="4400" dirty="0" smtClean="0"/>
              <a:t>사람과의</a:t>
            </a:r>
            <a:r>
              <a:rPr lang="en-US" altLang="ko-KR" sz="4400" dirty="0"/>
              <a:t/>
            </a:r>
            <a:br>
              <a:rPr lang="en-US" altLang="ko-KR" sz="4400" dirty="0"/>
            </a:br>
            <a:r>
              <a:rPr lang="ko-KR" altLang="en-US" sz="4400" dirty="0" smtClean="0"/>
              <a:t>경쟁심리를 </a:t>
            </a:r>
            <a:r>
              <a:rPr lang="ko-KR" altLang="en-US" sz="4400" dirty="0"/>
              <a:t>자극하여서 </a:t>
            </a:r>
            <a:r>
              <a:rPr lang="ko-KR" altLang="en-US" sz="4400" dirty="0" smtClean="0"/>
              <a:t>게임에</a:t>
            </a:r>
            <a:r>
              <a:rPr lang="en-US" altLang="ko-KR" sz="4400" dirty="0" smtClean="0"/>
              <a:t/>
            </a:r>
            <a:br>
              <a:rPr lang="en-US" altLang="ko-KR" sz="4400" dirty="0" smtClean="0"/>
            </a:br>
            <a:r>
              <a:rPr lang="ko-KR" altLang="en-US" sz="4400" dirty="0" smtClean="0"/>
              <a:t>빠져 </a:t>
            </a:r>
            <a:r>
              <a:rPr lang="ko-KR" altLang="en-US" sz="4400" dirty="0"/>
              <a:t>들도록 하는 것을 목표로 한다</a:t>
            </a:r>
            <a:r>
              <a:rPr lang="en-US" altLang="ko-KR" sz="4400" dirty="0" smtClean="0"/>
              <a:t>.</a:t>
            </a:r>
          </a:p>
          <a:p>
            <a:pPr marL="685800" indent="-685800" fontAlgn="base">
              <a:buBlip>
                <a:blip r:embed="rId3"/>
              </a:buBlip>
            </a:pPr>
            <a:r>
              <a:rPr lang="ko-KR" altLang="en-US" sz="4400" dirty="0" smtClean="0"/>
              <a:t>차후 </a:t>
            </a:r>
            <a:r>
              <a:rPr lang="ko-KR" altLang="en-US" sz="4400" dirty="0"/>
              <a:t>게임의 완성 이후 무료 </a:t>
            </a:r>
            <a:r>
              <a:rPr lang="ko-KR" altLang="en-US" sz="4400" dirty="0" smtClean="0"/>
              <a:t>배포 후</a:t>
            </a:r>
            <a:r>
              <a:rPr lang="en-US" altLang="ko-KR" sz="4400" dirty="0" smtClean="0"/>
              <a:t/>
            </a:r>
            <a:br>
              <a:rPr lang="en-US" altLang="ko-KR" sz="4400" dirty="0" smtClean="0"/>
            </a:br>
            <a:r>
              <a:rPr lang="en-US" altLang="ko-KR" sz="4400" dirty="0" smtClean="0"/>
              <a:t>1,000</a:t>
            </a:r>
            <a:r>
              <a:rPr lang="ko-KR" altLang="en-US" sz="4400" dirty="0"/>
              <a:t>건 이상의 다운로드를 </a:t>
            </a:r>
            <a:r>
              <a:rPr lang="ko-KR" altLang="en-US" sz="4400" dirty="0" smtClean="0"/>
              <a:t>기록하면 </a:t>
            </a:r>
            <a:r>
              <a:rPr lang="en-US" altLang="ko-KR" sz="4400" dirty="0" smtClean="0"/>
              <a:t/>
            </a:r>
            <a:br>
              <a:rPr lang="en-US" altLang="ko-KR" sz="4400" dirty="0" smtClean="0"/>
            </a:br>
            <a:r>
              <a:rPr lang="ko-KR" altLang="en-US" sz="4400" dirty="0" smtClean="0"/>
              <a:t>미리 구상한 부분 </a:t>
            </a:r>
            <a:r>
              <a:rPr lang="ko-KR" altLang="en-US" sz="4400" dirty="0"/>
              <a:t>유료화 </a:t>
            </a:r>
            <a:r>
              <a:rPr lang="ko-KR" altLang="en-US" sz="4400" dirty="0" smtClean="0"/>
              <a:t>모델을</a:t>
            </a:r>
            <a:r>
              <a:rPr lang="en-US" altLang="ko-KR" sz="4400" dirty="0" smtClean="0"/>
              <a:t/>
            </a:r>
            <a:br>
              <a:rPr lang="en-US" altLang="ko-KR" sz="4400" dirty="0" smtClean="0"/>
            </a:br>
            <a:r>
              <a:rPr lang="ko-KR" altLang="en-US" sz="4400" dirty="0" smtClean="0"/>
              <a:t>적용하여 수익을 낼 수 있도록 한다</a:t>
            </a:r>
            <a:r>
              <a:rPr lang="en-US" altLang="ko-KR" sz="4400" dirty="0" smtClean="0"/>
              <a:t>.</a:t>
            </a:r>
            <a:endParaRPr lang="ko-KR" altLang="en-US" sz="4400" dirty="0"/>
          </a:p>
        </p:txBody>
      </p:sp>
      <p:sp>
        <p:nvSpPr>
          <p:cNvPr id="412" name="Text Box 12"/>
          <p:cNvSpPr txBox="1">
            <a:spLocks noChangeArrowheads="1"/>
          </p:cNvSpPr>
          <p:nvPr/>
        </p:nvSpPr>
        <p:spPr bwMode="auto">
          <a:xfrm>
            <a:off x="252240" y="4842843"/>
            <a:ext cx="10371600" cy="72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0128" tIns="50063" rIns="100128" bIns="50063" anchor="ctr"/>
          <a:lstStyle/>
          <a:p>
            <a:pPr algn="ctr" defTabSz="1001713">
              <a:spcBef>
                <a:spcPct val="20000"/>
              </a:spcBef>
            </a:pPr>
            <a:endParaRPr lang="en-US" altLang="ko-KR" sz="2800" b="1" dirty="0" smtClean="0">
              <a:solidFill>
                <a:schemeClr val="bg1"/>
              </a:solidFill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414" name="Text Box 12"/>
          <p:cNvSpPr txBox="1">
            <a:spLocks noChangeArrowheads="1"/>
          </p:cNvSpPr>
          <p:nvPr/>
        </p:nvSpPr>
        <p:spPr bwMode="auto">
          <a:xfrm>
            <a:off x="444322" y="5827711"/>
            <a:ext cx="7212558" cy="54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100128" tIns="50063" rIns="100128" bIns="50063" anchor="ctr"/>
          <a:lstStyle/>
          <a:p>
            <a:pPr eaLnBrk="0" latinLnBrk="0" hangingPunct="0">
              <a:spcBef>
                <a:spcPct val="50000"/>
              </a:spcBef>
              <a:defRPr/>
            </a:pPr>
            <a:r>
              <a:rPr lang="ko-KR" altLang="en-US" sz="2400" b="1" dirty="0" smtClean="0"/>
              <a:t>프로젝트 목표</a:t>
            </a:r>
            <a:endParaRPr lang="en-US" altLang="ko-KR" sz="2400" b="1" dirty="0">
              <a:solidFill>
                <a:schemeClr val="bg1"/>
              </a:solidFill>
              <a:latin typeface="+mj-ea"/>
              <a:cs typeface="Times New Roman" pitchFamily="18" charset="0"/>
            </a:endParaRPr>
          </a:p>
        </p:txBody>
      </p:sp>
      <p:sp>
        <p:nvSpPr>
          <p:cNvPr id="417" name="Rectangle 70"/>
          <p:cNvSpPr>
            <a:spLocks noChangeArrowheads="1"/>
          </p:cNvSpPr>
          <p:nvPr/>
        </p:nvSpPr>
        <p:spPr bwMode="auto">
          <a:xfrm>
            <a:off x="434554" y="5812855"/>
            <a:ext cx="10048372" cy="11184520"/>
          </a:xfrm>
          <a:prstGeom prst="rect">
            <a:avLst/>
          </a:prstGeom>
          <a:noFill/>
          <a:ln w="19050" algn="ctr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 sz="7900"/>
          </a:p>
        </p:txBody>
      </p:sp>
      <p:grpSp>
        <p:nvGrpSpPr>
          <p:cNvPr id="374" name="그룹 373"/>
          <p:cNvGrpSpPr/>
          <p:nvPr/>
        </p:nvGrpSpPr>
        <p:grpSpPr>
          <a:xfrm>
            <a:off x="252240" y="17359620"/>
            <a:ext cx="10371600" cy="12154532"/>
            <a:chOff x="248400" y="17334008"/>
            <a:chExt cx="10371600" cy="12154532"/>
          </a:xfrm>
        </p:grpSpPr>
        <p:sp>
          <p:nvSpPr>
            <p:cNvPr id="390" name="Text Box 12"/>
            <p:cNvSpPr txBox="1">
              <a:spLocks noChangeArrowheads="1"/>
            </p:cNvSpPr>
            <p:nvPr/>
          </p:nvSpPr>
          <p:spPr bwMode="auto">
            <a:xfrm>
              <a:off x="248400" y="17334008"/>
              <a:ext cx="10371600" cy="72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0128" tIns="50063" rIns="100128" bIns="50063" anchor="ctr"/>
            <a:lstStyle/>
            <a:p>
              <a:pPr algn="ctr" defTabSz="1001713">
                <a:spcBef>
                  <a:spcPct val="20000"/>
                </a:spcBef>
              </a:pPr>
              <a:endParaRPr lang="en-US" altLang="ko-KR" sz="2800" b="1" dirty="0" smtClean="0">
                <a:solidFill>
                  <a:schemeClr val="bg1"/>
                </a:solidFill>
                <a:latin typeface="Verdana" pitchFamily="34" charset="0"/>
                <a:cs typeface="Times New Roman" pitchFamily="18" charset="0"/>
              </a:endParaRPr>
            </a:p>
          </p:txBody>
        </p:sp>
        <p:sp>
          <p:nvSpPr>
            <p:cNvPr id="391" name="Text Box 12"/>
            <p:cNvSpPr txBox="1">
              <a:spLocks noChangeArrowheads="1"/>
            </p:cNvSpPr>
            <p:nvPr/>
          </p:nvSpPr>
          <p:spPr bwMode="auto">
            <a:xfrm>
              <a:off x="439401" y="18313422"/>
              <a:ext cx="7573734" cy="5020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100128" tIns="50063" rIns="100128" bIns="50063" anchor="ctr"/>
            <a:lstStyle/>
            <a:p>
              <a:pPr eaLnBrk="0" latinLnBrk="0" hangingPunct="0">
                <a:spcBef>
                  <a:spcPct val="50000"/>
                </a:spcBef>
                <a:defRPr/>
              </a:pPr>
              <a:r>
                <a:rPr lang="ko-KR" altLang="en-US" sz="2400" b="1" dirty="0" smtClean="0"/>
                <a:t>기존 </a:t>
              </a:r>
              <a:r>
                <a:rPr lang="en-US" altLang="ko-KR" sz="2400" b="1" dirty="0" smtClean="0"/>
                <a:t>FM</a:t>
              </a:r>
              <a:r>
                <a:rPr lang="ko-KR" altLang="en-US" sz="2400" b="1" dirty="0" smtClean="0"/>
                <a:t>과의 차별성</a:t>
              </a:r>
              <a:endParaRPr lang="en-US" altLang="ko-KR" sz="2400" b="1" dirty="0">
                <a:solidFill>
                  <a:schemeClr val="bg1"/>
                </a:solidFill>
                <a:latin typeface="+mj-ea"/>
                <a:cs typeface="Times New Roman" pitchFamily="18" charset="0"/>
              </a:endParaRPr>
            </a:p>
          </p:txBody>
        </p:sp>
        <p:sp>
          <p:nvSpPr>
            <p:cNvPr id="392" name="Rectangle 70"/>
            <p:cNvSpPr>
              <a:spLocks noChangeArrowheads="1"/>
            </p:cNvSpPr>
            <p:nvPr/>
          </p:nvSpPr>
          <p:spPr bwMode="auto">
            <a:xfrm>
              <a:off x="432000" y="18304020"/>
              <a:ext cx="10047600" cy="11184520"/>
            </a:xfrm>
            <a:prstGeom prst="rect">
              <a:avLst/>
            </a:prstGeom>
            <a:noFill/>
            <a:ln w="19050" algn="ctr">
              <a:solidFill>
                <a:srgbClr val="C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 sz="7900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88234" y="24474081"/>
              <a:ext cx="5063496" cy="2661529"/>
              <a:chOff x="12090355" y="23859441"/>
              <a:chExt cx="5063496" cy="2661529"/>
            </a:xfrm>
          </p:grpSpPr>
          <p:grpSp>
            <p:nvGrpSpPr>
              <p:cNvPr id="395" name="그룹 394"/>
              <p:cNvGrpSpPr/>
              <p:nvPr/>
            </p:nvGrpSpPr>
            <p:grpSpPr>
              <a:xfrm>
                <a:off x="12090355" y="26109431"/>
                <a:ext cx="530056" cy="190747"/>
                <a:chOff x="12090355" y="26109431"/>
                <a:chExt cx="530056" cy="190747"/>
              </a:xfrm>
            </p:grpSpPr>
            <p:sp>
              <p:nvSpPr>
                <p:cNvPr id="483" name="오른쪽 화살표 482"/>
                <p:cNvSpPr/>
                <p:nvPr/>
              </p:nvSpPr>
              <p:spPr>
                <a:xfrm>
                  <a:off x="12320781" y="26184981"/>
                  <a:ext cx="227622" cy="86393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>
                    <a:rot lat="19476217" lon="3609750" rev="1888312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4" name="오른쪽 화살표 483"/>
                <p:cNvSpPr/>
                <p:nvPr/>
              </p:nvSpPr>
              <p:spPr>
                <a:xfrm>
                  <a:off x="12392789" y="26109431"/>
                  <a:ext cx="227622" cy="86393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>
                    <a:rot lat="19476217" lon="3609750" rev="1888312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5" name="오른쪽 화살표 484"/>
                <p:cNvSpPr/>
                <p:nvPr/>
              </p:nvSpPr>
              <p:spPr>
                <a:xfrm flipH="1">
                  <a:off x="12165000" y="26131170"/>
                  <a:ext cx="218634" cy="86393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>
                    <a:rot lat="19476217" lon="3609750" rev="1888312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6" name="오른쪽 화살표 485"/>
                <p:cNvSpPr/>
                <p:nvPr/>
              </p:nvSpPr>
              <p:spPr>
                <a:xfrm flipH="1">
                  <a:off x="12090355" y="26213785"/>
                  <a:ext cx="218634" cy="86393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>
                    <a:rot lat="19476217" lon="3609750" rev="1888312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96" name="그룹 395"/>
              <p:cNvGrpSpPr/>
              <p:nvPr/>
            </p:nvGrpSpPr>
            <p:grpSpPr>
              <a:xfrm>
                <a:off x="16122803" y="26330223"/>
                <a:ext cx="530056" cy="190747"/>
                <a:chOff x="12090355" y="26109431"/>
                <a:chExt cx="530056" cy="190747"/>
              </a:xfrm>
            </p:grpSpPr>
            <p:sp>
              <p:nvSpPr>
                <p:cNvPr id="407" name="오른쪽 화살표 406"/>
                <p:cNvSpPr/>
                <p:nvPr/>
              </p:nvSpPr>
              <p:spPr>
                <a:xfrm>
                  <a:off x="12320781" y="26184981"/>
                  <a:ext cx="227622" cy="86393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>
                    <a:rot lat="19476217" lon="3609750" rev="1888312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8" name="오른쪽 화살표 407"/>
                <p:cNvSpPr/>
                <p:nvPr/>
              </p:nvSpPr>
              <p:spPr>
                <a:xfrm>
                  <a:off x="12392789" y="26109431"/>
                  <a:ext cx="227622" cy="86393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>
                    <a:rot lat="19476217" lon="3609750" rev="1888312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9" name="오른쪽 화살표 408"/>
                <p:cNvSpPr/>
                <p:nvPr/>
              </p:nvSpPr>
              <p:spPr>
                <a:xfrm flipH="1">
                  <a:off x="12165000" y="26131170"/>
                  <a:ext cx="218634" cy="86393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>
                    <a:rot lat="19476217" lon="3609750" rev="1888312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" name="오른쪽 화살표 409"/>
                <p:cNvSpPr/>
                <p:nvPr/>
              </p:nvSpPr>
              <p:spPr>
                <a:xfrm flipH="1">
                  <a:off x="12090355" y="26213785"/>
                  <a:ext cx="218634" cy="86393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>
                    <a:rot lat="19476217" lon="3609750" rev="1888312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97" name="그룹 396"/>
              <p:cNvGrpSpPr>
                <a:grpSpLocks noChangeAspect="1"/>
              </p:cNvGrpSpPr>
              <p:nvPr/>
            </p:nvGrpSpPr>
            <p:grpSpPr>
              <a:xfrm>
                <a:off x="12421848" y="23859441"/>
                <a:ext cx="531397" cy="191229"/>
                <a:chOff x="17122086" y="18297140"/>
                <a:chExt cx="2650278" cy="953733"/>
              </a:xfrm>
            </p:grpSpPr>
            <p:sp>
              <p:nvSpPr>
                <p:cNvPr id="403" name="오른쪽 화살표 402"/>
                <p:cNvSpPr/>
                <p:nvPr/>
              </p:nvSpPr>
              <p:spPr>
                <a:xfrm>
                  <a:off x="18274214" y="18674892"/>
                  <a:ext cx="1138110" cy="431965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>
                    <a:rot lat="19476217" lon="3609750" rev="1888312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" name="오른쪽 화살표 403"/>
                <p:cNvSpPr/>
                <p:nvPr/>
              </p:nvSpPr>
              <p:spPr>
                <a:xfrm>
                  <a:off x="18634254" y="18297140"/>
                  <a:ext cx="1138110" cy="431965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>
                    <a:rot lat="19476217" lon="3609750" rev="1888312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" name="오른쪽 화살표 404"/>
                <p:cNvSpPr/>
                <p:nvPr/>
              </p:nvSpPr>
              <p:spPr>
                <a:xfrm flipH="1">
                  <a:off x="17495310" y="18405836"/>
                  <a:ext cx="1093170" cy="431965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>
                    <a:rot lat="19476217" lon="3609750" rev="1888312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오른쪽 화살표 405"/>
                <p:cNvSpPr/>
                <p:nvPr/>
              </p:nvSpPr>
              <p:spPr>
                <a:xfrm flipH="1">
                  <a:off x="17122086" y="18818908"/>
                  <a:ext cx="1093170" cy="431965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>
                    <a:rot lat="19476217" lon="3609750" rev="1888312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98" name="그룹 397"/>
              <p:cNvGrpSpPr>
                <a:grpSpLocks noChangeAspect="1"/>
              </p:cNvGrpSpPr>
              <p:nvPr/>
            </p:nvGrpSpPr>
            <p:grpSpPr>
              <a:xfrm>
                <a:off x="16622454" y="24743681"/>
                <a:ext cx="531397" cy="191229"/>
                <a:chOff x="17122086" y="18297140"/>
                <a:chExt cx="2650278" cy="953733"/>
              </a:xfrm>
            </p:grpSpPr>
            <p:sp>
              <p:nvSpPr>
                <p:cNvPr id="399" name="오른쪽 화살표 398"/>
                <p:cNvSpPr/>
                <p:nvPr/>
              </p:nvSpPr>
              <p:spPr>
                <a:xfrm>
                  <a:off x="18274214" y="18674892"/>
                  <a:ext cx="1138110" cy="431965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>
                    <a:rot lat="19476217" lon="3609750" rev="1888312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" name="오른쪽 화살표 399"/>
                <p:cNvSpPr/>
                <p:nvPr/>
              </p:nvSpPr>
              <p:spPr>
                <a:xfrm>
                  <a:off x="18634254" y="18297140"/>
                  <a:ext cx="1138110" cy="431965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>
                    <a:rot lat="19476217" lon="3609750" rev="1888312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오른쪽 화살표 400"/>
                <p:cNvSpPr/>
                <p:nvPr/>
              </p:nvSpPr>
              <p:spPr>
                <a:xfrm flipH="1">
                  <a:off x="17495310" y="18405836"/>
                  <a:ext cx="1093170" cy="431965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>
                    <a:rot lat="19476217" lon="3609750" rev="1888312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오른쪽 화살표 401"/>
                <p:cNvSpPr/>
                <p:nvPr/>
              </p:nvSpPr>
              <p:spPr>
                <a:xfrm flipH="1">
                  <a:off x="17122086" y="18818908"/>
                  <a:ext cx="1093170" cy="431965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>
                    <a:rot lat="19476217" lon="3609750" rev="1888312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" name="오른쪽 화살표 1"/>
          <p:cNvSpPr/>
          <p:nvPr/>
        </p:nvSpPr>
        <p:spPr>
          <a:xfrm>
            <a:off x="5234505" y="20282636"/>
            <a:ext cx="1138415" cy="401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17448" y="26301227"/>
            <a:ext cx="9887920" cy="3016747"/>
            <a:chOff x="517448" y="26301227"/>
            <a:chExt cx="9887920" cy="301674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448" y="26301227"/>
              <a:ext cx="4991376" cy="3016747"/>
            </a:xfrm>
            <a:prstGeom prst="rect">
              <a:avLst/>
            </a:prstGeom>
          </p:spPr>
        </p:pic>
        <p:pic>
          <p:nvPicPr>
            <p:cNvPr id="48" name="Picture 2" descr="C:\Users\cspclab\Desktop\스샷\메인 메뉴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7456" y="26301227"/>
              <a:ext cx="5027912" cy="3016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/>
          <p:cNvGrpSpPr/>
          <p:nvPr/>
        </p:nvGrpSpPr>
        <p:grpSpPr>
          <a:xfrm>
            <a:off x="766922" y="6715051"/>
            <a:ext cx="9250484" cy="3050788"/>
            <a:chOff x="766922" y="6715051"/>
            <a:chExt cx="9250484" cy="3050788"/>
          </a:xfrm>
        </p:grpSpPr>
        <p:pic>
          <p:nvPicPr>
            <p:cNvPr id="51" name="Picture 2" descr="C:\Users\cspclab\Desktop\스샷\시작화면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760" y="6715051"/>
              <a:ext cx="5084646" cy="305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927"/>
            <a:stretch/>
          </p:blipFill>
          <p:spPr>
            <a:xfrm>
              <a:off x="766922" y="6715051"/>
              <a:ext cx="3831704" cy="3050788"/>
            </a:xfrm>
            <a:prstGeom prst="rect">
              <a:avLst/>
            </a:prstGeom>
          </p:spPr>
        </p:pic>
      </p:grpSp>
      <p:pic>
        <p:nvPicPr>
          <p:cNvPr id="55" name="Picture 9" descr="C:\Users\acm-icpc\Documents\네이트온 받은 파일\앱스토어 순위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" t="2542" r="2490" b="68734"/>
          <a:stretch/>
        </p:blipFill>
        <p:spPr bwMode="auto">
          <a:xfrm>
            <a:off x="11258715" y="6715051"/>
            <a:ext cx="9486006" cy="2584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1258715" y="18880339"/>
            <a:ext cx="9486003" cy="3100408"/>
            <a:chOff x="11258715" y="18880339"/>
            <a:chExt cx="9486003" cy="3100408"/>
          </a:xfrm>
        </p:grpSpPr>
        <p:grpSp>
          <p:nvGrpSpPr>
            <p:cNvPr id="56" name="그룹 55"/>
            <p:cNvGrpSpPr/>
            <p:nvPr/>
          </p:nvGrpSpPr>
          <p:grpSpPr>
            <a:xfrm>
              <a:off x="11258715" y="18880339"/>
              <a:ext cx="6402237" cy="3100408"/>
              <a:chOff x="3635896" y="1600661"/>
              <a:chExt cx="6402237" cy="2652745"/>
            </a:xfrm>
          </p:grpSpPr>
          <p:pic>
            <p:nvPicPr>
              <p:cNvPr id="57" name="Picture 5" descr="C:\Users\cspclab\Desktop\스샷\어웨이팀 정보 출력.pn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8132" r="1201" b="39904"/>
              <a:stretch/>
            </p:blipFill>
            <p:spPr bwMode="auto">
              <a:xfrm>
                <a:off x="3635896" y="1600661"/>
                <a:ext cx="6402237" cy="2652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6" descr="C:\Users\cspclab\Desktop\스샷\팀이름 받아온 화면.pn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54329" r="722" b="40105"/>
              <a:stretch/>
            </p:blipFill>
            <p:spPr bwMode="auto">
              <a:xfrm>
                <a:off x="3637064" y="4038078"/>
                <a:ext cx="6401069" cy="215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9" name="그룹 58"/>
            <p:cNvGrpSpPr/>
            <p:nvPr/>
          </p:nvGrpSpPr>
          <p:grpSpPr>
            <a:xfrm>
              <a:off x="18968905" y="19604559"/>
              <a:ext cx="1775813" cy="2376188"/>
              <a:chOff x="6588224" y="2852936"/>
              <a:chExt cx="1775813" cy="2376188"/>
            </a:xfrm>
          </p:grpSpPr>
          <p:pic>
            <p:nvPicPr>
              <p:cNvPr id="60" name="그림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588224" y="2852936"/>
                <a:ext cx="1775813" cy="1852968"/>
              </a:xfrm>
              <a:prstGeom prst="rect">
                <a:avLst/>
              </a:prstGeom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6739030" y="4705904"/>
                <a:ext cx="1474199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2800" b="1" cap="all" dirty="0" smtClean="0">
                    <a:ln w="9000" cmpd="sng">
                      <a:solidFill>
                        <a:schemeClr val="accent4">
                          <a:shade val="50000"/>
                          <a:satMod val="12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4">
                            <a:shade val="20000"/>
                            <a:satMod val="245000"/>
                          </a:schemeClr>
                        </a:gs>
                        <a:gs pos="43000">
                          <a:schemeClr val="accent4">
                            <a:satMod val="255000"/>
                          </a:schemeClr>
                        </a:gs>
                        <a:gs pos="48000">
                          <a:schemeClr val="accent4">
                            <a:shade val="85000"/>
                            <a:satMod val="255000"/>
                          </a:schemeClr>
                        </a:gs>
                        <a:gs pos="100000">
                          <a:schemeClr val="accent4">
                            <a:shade val="20000"/>
                            <a:satMod val="245000"/>
                          </a:schemeClr>
                        </a:gs>
                      </a:gsLst>
                      <a:lin ang="5400000"/>
                    </a:gradFill>
                    <a:effectLst>
                      <a:reflection blurRad="12700" stA="28000" endPos="45000" dist="1000" dir="5400000" sy="-100000" algn="bl" rotWithShape="0"/>
                    </a:effectLst>
                  </a:rPr>
                  <a:t>Server</a:t>
                </a:r>
                <a:endParaRPr lang="ko-KR" altLang="en-US" sz="2800" b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endParaRPr>
              </a:p>
            </p:txBody>
          </p:sp>
        </p:grpSp>
        <p:sp>
          <p:nvSpPr>
            <p:cNvPr id="62" name="오른쪽 화살표 61"/>
            <p:cNvSpPr/>
            <p:nvPr/>
          </p:nvSpPr>
          <p:spPr>
            <a:xfrm>
              <a:off x="17864449" y="20531043"/>
              <a:ext cx="1104456" cy="585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1658729" y="26970475"/>
            <a:ext cx="8785395" cy="2369238"/>
            <a:chOff x="11658729" y="26970475"/>
            <a:chExt cx="8785395" cy="2369238"/>
          </a:xfrm>
        </p:grpSpPr>
        <p:pic>
          <p:nvPicPr>
            <p:cNvPr id="1026" name="Picture 2" descr="C:\Users\sungil\Downloads\스크린샷 2013-11-19 오후 4.18.19.png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0" t="5787" r="17696" b="19247"/>
            <a:stretch/>
          </p:blipFill>
          <p:spPr bwMode="auto">
            <a:xfrm rot="5400000">
              <a:off x="17296951" y="26192539"/>
              <a:ext cx="2304302" cy="3990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3" descr="C:\Users\cspclab\Desktop\스샷\미니게임 시작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58729" y="26970475"/>
              <a:ext cx="4342989" cy="2369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71154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테마4">
  <a:themeElements>
    <a:clrScheme name="사용자 지정 1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F0000"/>
      </a:accent6>
      <a:hlink>
        <a:srgbClr val="56C7AA"/>
      </a:hlink>
      <a:folHlink>
        <a:srgbClr val="59A8D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6142</TotalTime>
  <Words>82</Words>
  <Application>Microsoft Macintosh PowerPoint</Application>
  <PresentationFormat>Custom</PresentationFormat>
  <Paragraphs>37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테마4</vt:lpstr>
      <vt:lpstr>PowerPoint Presentation</vt:lpstr>
    </vt:vector>
  </TitlesOfParts>
  <Company>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Sangkeun Kim</cp:lastModifiedBy>
  <cp:revision>201</cp:revision>
  <cp:lastPrinted>2014-11-10T08:40:31Z</cp:lastPrinted>
  <dcterms:created xsi:type="dcterms:W3CDTF">2010-11-26T04:39:25Z</dcterms:created>
  <dcterms:modified xsi:type="dcterms:W3CDTF">2014-11-10T09:34:44Z</dcterms:modified>
</cp:coreProperties>
</file>